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7" r:id="rId6"/>
    <p:sldId id="263" r:id="rId7"/>
    <p:sldId id="260" r:id="rId8"/>
    <p:sldId id="264" r:id="rId9"/>
    <p:sldId id="265" r:id="rId10"/>
    <p:sldId id="266" r:id="rId11"/>
    <p:sldId id="259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to-chto-gde.ru/holiday/vsemirnyj-den-bez-tabaka/" TargetMode="External"/><Relationship Id="rId2" Type="http://schemas.openxmlformats.org/officeDocument/2006/relationships/hyperlink" Target="https://www.inmoment.ru/holidays/no-tobacco-da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vrti.ru/aksessary/mezhdunarodnyj-den-otkaza-ot-kureniya.html" TargetMode="External"/><Relationship Id="rId5" Type="http://schemas.openxmlformats.org/officeDocument/2006/relationships/hyperlink" Target="http://33.rospotrebnadzor.ru/content/687/77127/" TargetMode="External"/><Relationship Id="rId4" Type="http://schemas.openxmlformats.org/officeDocument/2006/relationships/hyperlink" Target="https://etotprazdnik.ru/den/31-maya-vsemirnyy-den-bez-tabak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05800" cy="198120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31 мая – Всемирный день без табака </a:t>
            </a:r>
            <a:endParaRPr lang="ru-RU" sz="5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338" name="Picture 2" descr="https://etotprazdnik.ru/wp-content/uploads/2019/04/beztaba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8424936" cy="3761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70000" lnSpcReduction="20000"/>
          </a:bodyPr>
          <a:lstStyle/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 140 странах мира в целом были приняты законы, ограничивающие курение. В Сингапуре в некоторых городах существуют целые «некурящие» кварталы. В Америке некоторые фирмы вообще отказываются брать на работу курильщиков.</a:t>
            </a:r>
          </a:p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Существует запрет на производство некоторых видов табачных изделий, например, особо крепких или сигарет без фильтра. Многие производители строят свои заводы за рубежом без права реализации на родине.</a:t>
            </a:r>
          </a:p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Проблема табачной эпидемии в большей степени актуальна не для стран Европы, где показатели довольно стабильны, а для развивающихся государств, и для тех, где исторически одобрялось курение.</a:t>
            </a:r>
          </a:p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 данным ВОЗ больше 80% курильщиков проживают как раз в слаборазвитых странах.</a:t>
            </a:r>
          </a:p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 большинстве стран мира законы о курении приняты не так давно, и нужно время, чтобы увидеть их эффективность.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Всемирный день без табака проводится ежегодно, но девиз мероприятия изменяется, как и рассматриваемые проблемы, - табак и бедность, </a:t>
            </a:r>
            <a:r>
              <a:rPr lang="ru-RU" sz="1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гендерный</a:t>
            </a: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фактор, молодежь, незаконная торговля и пр. 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Большая часть людей начинает курить в несовершеннолетнем возрасте, 25% из них пробует вкус табака до 10 лет. Чем раньше человек начинает курить, тем труднее ему в будущем избавиться от вредной привычки.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До конца </a:t>
            </a:r>
            <a:r>
              <a:rPr lang="en-US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XVII</a:t>
            </a: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столетия процесс «вдыхания дыма» назывался «сухим пьянством». Только к началу </a:t>
            </a:r>
            <a:r>
              <a:rPr lang="en-US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XVII</a:t>
            </a: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века стало использоваться название «курение».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Табачная промышленность продвигает свою продукцию </a:t>
            </a:r>
            <a:r>
              <a:rPr lang="ru-RU" sz="1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нечестнымм</a:t>
            </a: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путем, о чем ВОЗ постоянно напоминает миру.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Более 25 заболеваний в человеческом организме развиваются или усугубляются под влиянием курения.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Табак – причина смерти каждого 10-го человека в мире.</a:t>
            </a:r>
            <a:endParaRPr lang="ru-RU" sz="1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Интересные факты </a:t>
            </a:r>
            <a:endParaRPr lang="ru-RU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pptcloud3.ams3.digitaloceanspaces.com/slides/pics/004/728/723/original/Slide12.jpg?15182589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www.inmoment.ru/holidays/no-tobacco-day.html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3"/>
              </a:rPr>
              <a:t>https://kto-chto-gde.ru/holiday/vsemirnyj-den-bez-tabaka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4"/>
              </a:rPr>
              <a:t>https://etotprazdnik.ru/den/31-maya-vsemirnyy-den-bez-tabaka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5"/>
              </a:rPr>
              <a:t>http://33.rospotrebnadzor.ru/content/687/77127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mvrti.ru/aksessary/mezhdunarodnyj-den-otkaza-ot-kureniya.html</a:t>
            </a:r>
            <a:endParaRPr lang="ru-RU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Список используемых источников</a:t>
            </a:r>
            <a:endParaRPr lang="ru-RU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История праздника </a:t>
            </a:r>
            <a:endParaRPr lang="ru-RU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1906079"/>
            <a:ext cx="81369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cs typeface="Arial" pitchFamily="34" charset="0"/>
              </a:rPr>
              <a:t>История праздника началась в 1988 г. В Соединенных Штатах Америки специалисты-онкологи, наблюдая сильный рост смертности от рака легких, стали предлагать заядлым курильщикам хотя бы на один день убрать пагубную привычку из своей жизни. По их предположениям, это послужило бы первым шажком в войне с курением. Идея стала распространяться стремительно в средствах массовой информации.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cs typeface="Arial" pitchFamily="34" charset="0"/>
              </a:rPr>
              <a:t>Замысел получил положительный исход. Поэтому в 1988 г. Всемирная организация здравоохранения (ВОЗ) решила обозначить 31 мая днем без табака. Теперь во всем мире отмечают этот праздник. ВОЗ активно призывает уменьшить потребление табачных изделий.</a:t>
            </a:r>
          </a:p>
          <a:p>
            <a:pPr marL="0" marR="0" lvl="0" indent="36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cs typeface="Arial" pitchFamily="34" charset="0"/>
              </a:rPr>
              <a:t>Этот день празднует вся планета: Америка, Россия, Беларусь, Украина, Европа и даже Азия. Праздник носит всемирный масштаб. Именно со вступлением этой даты в силу стало сокращаться число желающих курить.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Когда, как и кто отмечает этот день</a:t>
            </a:r>
            <a:endParaRPr lang="ru-RU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Всемирный день без табака отмечается 31 мая, и в 2019 году в том числе. Эта дата важна для всех тех, кто борется с курением и хочет бросить пагубную привычку, и тем, кто ведет осознанный здоровый образ жизни. Также про торжество не забывают ВОЗ, наркологи, активисты.</a:t>
            </a:r>
          </a:p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Главная цель – просветить, помочь отказаться от вредной привычки. Для этих целей проводятся презентации на тему болезней, возникающих от курения. Сюда относятся:</a:t>
            </a:r>
          </a:p>
          <a:p>
            <a:pPr marL="0" lvl="1" indent="36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рак легких;</a:t>
            </a:r>
          </a:p>
          <a:p>
            <a:pPr marL="0" lvl="1" indent="36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патологии сердца;</a:t>
            </a:r>
          </a:p>
          <a:p>
            <a:pPr marL="0" lvl="1" indent="36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почек;</a:t>
            </a:r>
          </a:p>
          <a:p>
            <a:pPr marL="0" lvl="1" indent="36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сосудов;</a:t>
            </a:r>
          </a:p>
          <a:p>
            <a:pPr marL="0" lvl="1" indent="36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воспаление десен и рак полости рта (от этого умер Фрейд, постоянно куривший трубку);</a:t>
            </a:r>
          </a:p>
          <a:p>
            <a:pPr marL="0" lvl="1" indent="3600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риск прерывания беременности, пониженный иммунитет у родившегося ребенка.</a:t>
            </a:r>
          </a:p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	Каждый год табак губит около 5 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млн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человек на Земле. Своего рода, курение – это эпидемия, но которую возможно предотвратить.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96693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 вреде курения </a:t>
            </a:r>
            <a:endParaRPr lang="ru-RU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770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 fontAlgn="base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 выкуривании в день 20-25 сигарет за 30 лет курильщик пропускает через свои легкие 150-160 килограммов табака и не умирает только оттого, что вводит его небольшими дозами.</a:t>
            </a:r>
            <a:r>
              <a:rPr lang="ru-RU" dirty="0" smtClean="0"/>
              <a:t> </a:t>
            </a:r>
          </a:p>
          <a:p>
            <a:pPr indent="360000" algn="just" fontAlgn="base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Табачный дым вызывает и обостряет многие болезни, действуя практически на все органы. По статистике, 45% смертей прямо или косвенно связаны с 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табакокурением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</a:p>
          <a:p>
            <a:pPr indent="360000" algn="just" fontAlgn="base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Кроме того, курение разрушает зубы, ухудшает зрение, память и так далее.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410" name="Picture 2" descr="https://www.chitalnya.ru/upload3/699/38af584b1d01537f4da24ace7988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4920481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105273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 fontAlgn="base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Фраза «капля никотина убивает лошадь» известна давно, хотя некоторые ученые считают, что эта капля способна убить не одну, а трех лошадей. А смертельная доза никотина для человека составляет 50-100 миллиграммов.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ite.igis.ru/blog/media/10985/14960372024730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6021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39469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Курение - одна из вреднейших привычек.</a:t>
            </a:r>
          </a:p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Исследованиями доказано, в чем вред курения. В дыме табака содержится более 30 ядовитых веществ: никотин, углекислый газ, окись углерода, синильная кислота, аммиак, смолистые вещества, органические кислоты и другие.</a:t>
            </a:r>
          </a:p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1-2 пачки сигарет содержат смертельную дозу никотина. Курильщика спасает, что эта доза вводится в организм не сразу, а дробно. 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4944"/>
            <a:ext cx="7632848" cy="2919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ÑÐµÐ¼Ð¸ÑÐ½ÑÐ¹ Ð´ÐµÐ½Ñ Ð±ÐµÐ· ÑÐ°Ð±Ð°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6832"/>
            <a:ext cx="4392488" cy="2090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54868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Табачные изделия готовятся из высушенных листьев табака, которые содержат белки, углеводы, минеральные соли, клетчатку, ферменты, жирные кислоты и другие. Среди них важно отметить две группы веществ, опасных для человека, - никотин и 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изопреноиды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149080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Никотин относится к нервным ядам. В экспериментах на животных и наблюдениях над людьми установлено, что никотин в малых дозах возбуждает нервные клетки, способствует учащению дыхания и сердцебиения, нарушение ритма сердечных сокращений, тошноте и рвоте. В больших дозах тормозит, а затем парализует деятельность клеток ЦНС в том числе вегетативной. Расстройство нервной системы проявляется понижением трудоспособности, дрожанием рук, ослаблением памяти.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000" algn="just" fontAlgn="base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 данным Всемирной организации здравоохранения: в мире 90% смертей от рака легких, 75% — от хронического бронхита и 25% — от ишемической болезни сердца обусловлены курением. Каждые десять секунд на планете умирает один заядлый курильщик, а к 2020 году, по прогнозам, один курильщик будет умирать каждые три секунды.</a:t>
            </a:r>
          </a:p>
          <a:p>
            <a:pPr marL="0" indent="360000" algn="just" fontAlgn="base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Смертность от рака легких у курящих людей в 20 раз выше, чем у некурящих. Любители табака в 13 раз чаще страдают стенокардией и в 10 раз чаще язвой желудка.</a:t>
            </a:r>
          </a:p>
          <a:p>
            <a:pPr marL="0" indent="360000" algn="just" fontAlgn="base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К сожалению, сигарета прочно вписалась в жизнь общества. Для многих курить так же естественно, как умываться, чистить зубы, есть, пить. Установлено, что до 90% людей начинают курить в молодости.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Печальная статистика</a:t>
            </a:r>
            <a:endParaRPr lang="ru-RU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Человечество курит с незапамятных времен. История табака в мире насчитывает уже три тысячи лет, а борьба с этим «сладким» наркотиком на международном уровне активно началась только в прошлом веке, а в Грузии и того позже.</a:t>
            </a:r>
          </a:p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Самым первым государством, запретившим курение в общественных местах, стал Бутан — небольшое государство в Гималаях. Запрет введен в XVII веке и работает по сей день. В 2004 году правительство законодательно запретило курение, повсеместную продажу и импорт табака.</a:t>
            </a:r>
          </a:p>
          <a:p>
            <a:pPr marL="0" indent="3600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Некоторые поблажки существуют лишь для иностранных туристов, но и их ожидает судебное преследование по факту контрабанды в случае передачи табака местным жителям. За нарушение — штраф, эквивалентный 170 евро. При этом средний доход бутанцев на душу населения не выше 20-25 долларов.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Борьба с курением</a:t>
            </a:r>
            <a:endParaRPr lang="ru-RU" sz="4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397</TotalTime>
  <Words>650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31 мая – Всемирный день без табака </vt:lpstr>
      <vt:lpstr>История праздника </vt:lpstr>
      <vt:lpstr>   Когда, как и кто отмечает этот день</vt:lpstr>
      <vt:lpstr>О вреде курения </vt:lpstr>
      <vt:lpstr>Слайд 5</vt:lpstr>
      <vt:lpstr>Слайд 6</vt:lpstr>
      <vt:lpstr>Слайд 7</vt:lpstr>
      <vt:lpstr>Печальная статистика</vt:lpstr>
      <vt:lpstr>Борьба с курением</vt:lpstr>
      <vt:lpstr>Слайд 10</vt:lpstr>
      <vt:lpstr>Интересные факты </vt:lpstr>
      <vt:lpstr>Слайд 12</vt:lpstr>
      <vt:lpstr>Список используемых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 мая – Всемирный день без табака </dc:title>
  <dc:creator>Учительская</dc:creator>
  <cp:lastModifiedBy>Учительская</cp:lastModifiedBy>
  <cp:revision>41</cp:revision>
  <dcterms:created xsi:type="dcterms:W3CDTF">2019-05-13T02:28:54Z</dcterms:created>
  <dcterms:modified xsi:type="dcterms:W3CDTF">2019-05-14T02:06:28Z</dcterms:modified>
</cp:coreProperties>
</file>